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"/>
  </p:notesMasterIdLst>
  <p:sldIdLst>
    <p:sldId id="257" r:id="rId2"/>
  </p:sldIdLst>
  <p:sldSz cx="10404475" cy="7315200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3302" userDrawn="1">
          <p15:clr>
            <a:srgbClr val="A4A3A4"/>
          </p15:clr>
        </p15:guide>
        <p15:guide id="2" pos="3277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8" d="100"/>
          <a:sy n="78" d="100"/>
        </p:scale>
        <p:origin x="-1258" y="-77"/>
      </p:cViewPr>
      <p:guideLst>
        <p:guide orient="horz" pos="3302"/>
        <p:guide pos="327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7441"/>
          </a:xfrm>
          <a:prstGeom prst="rect">
            <a:avLst/>
          </a:prstGeom>
        </p:spPr>
        <p:txBody>
          <a:bodyPr vert="horz" lIns="90992" tIns="45496" rIns="90992" bIns="45496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7441"/>
          </a:xfrm>
          <a:prstGeom prst="rect">
            <a:avLst/>
          </a:prstGeom>
        </p:spPr>
        <p:txBody>
          <a:bodyPr vert="horz" lIns="90992" tIns="45496" rIns="90992" bIns="45496" rtlCol="0"/>
          <a:lstStyle>
            <a:lvl1pPr algn="r">
              <a:defRPr sz="1200"/>
            </a:lvl1pPr>
          </a:lstStyle>
          <a:p>
            <a:fld id="{1F9DF989-2826-4AD2-8F1D-CABFD665DAF6}" type="datetimeFigureOut">
              <a:rPr lang="ru-RU" smtClean="0"/>
              <a:pPr/>
              <a:t>26.07.2024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016000" y="1239838"/>
            <a:ext cx="4765675" cy="33512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0992" tIns="45496" rIns="90992" bIns="45496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77967"/>
            <a:ext cx="5438140" cy="3908238"/>
          </a:xfrm>
          <a:prstGeom prst="rect">
            <a:avLst/>
          </a:prstGeom>
        </p:spPr>
        <p:txBody>
          <a:bodyPr vert="horz" lIns="90992" tIns="45496" rIns="90992" bIns="45496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9198"/>
            <a:ext cx="2945659" cy="497441"/>
          </a:xfrm>
          <a:prstGeom prst="rect">
            <a:avLst/>
          </a:prstGeom>
        </p:spPr>
        <p:txBody>
          <a:bodyPr vert="horz" lIns="90992" tIns="45496" rIns="90992" bIns="45496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29198"/>
            <a:ext cx="2945659" cy="497441"/>
          </a:xfrm>
          <a:prstGeom prst="rect">
            <a:avLst/>
          </a:prstGeom>
        </p:spPr>
        <p:txBody>
          <a:bodyPr vert="horz" lIns="90992" tIns="45496" rIns="90992" bIns="45496" rtlCol="0" anchor="b"/>
          <a:lstStyle>
            <a:lvl1pPr algn="r">
              <a:defRPr sz="1200"/>
            </a:lvl1pPr>
          </a:lstStyle>
          <a:p>
            <a:fld id="{8558B16F-9163-4538-868C-F1431828125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62068439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80336" y="1197187"/>
            <a:ext cx="8843804" cy="2546773"/>
          </a:xfrm>
        </p:spPr>
        <p:txBody>
          <a:bodyPr anchor="b"/>
          <a:lstStyle>
            <a:lvl1pPr algn="ctr">
              <a:defRPr sz="6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00560" y="3842174"/>
            <a:ext cx="7803356" cy="1766146"/>
          </a:xfrm>
        </p:spPr>
        <p:txBody>
          <a:bodyPr/>
          <a:lstStyle>
            <a:lvl1pPr marL="0" indent="0" algn="ctr">
              <a:buNone/>
              <a:defRPr sz="2560"/>
            </a:lvl1pPr>
            <a:lvl2pPr marL="487695" indent="0" algn="ctr">
              <a:buNone/>
              <a:defRPr sz="2133"/>
            </a:lvl2pPr>
            <a:lvl3pPr marL="975390" indent="0" algn="ctr">
              <a:buNone/>
              <a:defRPr sz="1920"/>
            </a:lvl3pPr>
            <a:lvl4pPr marL="1463086" indent="0" algn="ctr">
              <a:buNone/>
              <a:defRPr sz="1707"/>
            </a:lvl4pPr>
            <a:lvl5pPr marL="1950781" indent="0" algn="ctr">
              <a:buNone/>
              <a:defRPr sz="1707"/>
            </a:lvl5pPr>
            <a:lvl6pPr marL="2438476" indent="0" algn="ctr">
              <a:buNone/>
              <a:defRPr sz="1707"/>
            </a:lvl6pPr>
            <a:lvl7pPr marL="2926171" indent="0" algn="ctr">
              <a:buNone/>
              <a:defRPr sz="1707"/>
            </a:lvl7pPr>
            <a:lvl8pPr marL="3413867" indent="0" algn="ctr">
              <a:buNone/>
              <a:defRPr sz="1707"/>
            </a:lvl8pPr>
            <a:lvl9pPr marL="3901562" indent="0" algn="ctr">
              <a:buNone/>
              <a:defRPr sz="1707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923E62-6ED6-441D-9019-5A8D1A20D7FC}" type="datetimeFigureOut">
              <a:rPr lang="ru-RU" smtClean="0"/>
              <a:pPr/>
              <a:t>26.07.2024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F32281-3207-4D4A-8B7F-DD26FCB0BAC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3213575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923E62-6ED6-441D-9019-5A8D1A20D7FC}" type="datetimeFigureOut">
              <a:rPr lang="ru-RU" smtClean="0"/>
              <a:pPr/>
              <a:t>26.07.2024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F32281-3207-4D4A-8B7F-DD26FCB0BAC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3133213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445703" y="389467"/>
            <a:ext cx="2243465" cy="6199294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15308" y="389467"/>
            <a:ext cx="6600339" cy="6199294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923E62-6ED6-441D-9019-5A8D1A20D7FC}" type="datetimeFigureOut">
              <a:rPr lang="ru-RU" smtClean="0"/>
              <a:pPr/>
              <a:t>26.07.2024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F32281-3207-4D4A-8B7F-DD26FCB0BAC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6143631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923E62-6ED6-441D-9019-5A8D1A20D7FC}" type="datetimeFigureOut">
              <a:rPr lang="ru-RU" smtClean="0"/>
              <a:pPr/>
              <a:t>26.07.2024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F32281-3207-4D4A-8B7F-DD26FCB0BAC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225302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9889" y="1823722"/>
            <a:ext cx="8973860" cy="3042919"/>
          </a:xfrm>
        </p:spPr>
        <p:txBody>
          <a:bodyPr anchor="b"/>
          <a:lstStyle>
            <a:lvl1pPr>
              <a:defRPr sz="6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9889" y="4895429"/>
            <a:ext cx="8973860" cy="1600199"/>
          </a:xfrm>
        </p:spPr>
        <p:txBody>
          <a:bodyPr/>
          <a:lstStyle>
            <a:lvl1pPr marL="0" indent="0">
              <a:buNone/>
              <a:defRPr sz="2560">
                <a:solidFill>
                  <a:schemeClr val="tx1"/>
                </a:solidFill>
              </a:defRPr>
            </a:lvl1pPr>
            <a:lvl2pPr marL="487695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2pPr>
            <a:lvl3pPr marL="975390" indent="0">
              <a:buNone/>
              <a:defRPr sz="1920">
                <a:solidFill>
                  <a:schemeClr val="tx1">
                    <a:tint val="75000"/>
                  </a:schemeClr>
                </a:solidFill>
              </a:defRPr>
            </a:lvl3pPr>
            <a:lvl4pPr marL="1463086" indent="0">
              <a:buNone/>
              <a:defRPr sz="1707">
                <a:solidFill>
                  <a:schemeClr val="tx1">
                    <a:tint val="75000"/>
                  </a:schemeClr>
                </a:solidFill>
              </a:defRPr>
            </a:lvl4pPr>
            <a:lvl5pPr marL="1950781" indent="0">
              <a:buNone/>
              <a:defRPr sz="1707">
                <a:solidFill>
                  <a:schemeClr val="tx1">
                    <a:tint val="75000"/>
                  </a:schemeClr>
                </a:solidFill>
              </a:defRPr>
            </a:lvl5pPr>
            <a:lvl6pPr marL="2438476" indent="0">
              <a:buNone/>
              <a:defRPr sz="1707">
                <a:solidFill>
                  <a:schemeClr val="tx1">
                    <a:tint val="75000"/>
                  </a:schemeClr>
                </a:solidFill>
              </a:defRPr>
            </a:lvl6pPr>
            <a:lvl7pPr marL="2926171" indent="0">
              <a:buNone/>
              <a:defRPr sz="1707">
                <a:solidFill>
                  <a:schemeClr val="tx1">
                    <a:tint val="75000"/>
                  </a:schemeClr>
                </a:solidFill>
              </a:defRPr>
            </a:lvl7pPr>
            <a:lvl8pPr marL="3413867" indent="0">
              <a:buNone/>
              <a:defRPr sz="1707">
                <a:solidFill>
                  <a:schemeClr val="tx1">
                    <a:tint val="75000"/>
                  </a:schemeClr>
                </a:solidFill>
              </a:defRPr>
            </a:lvl8pPr>
            <a:lvl9pPr marL="3901562" indent="0">
              <a:buNone/>
              <a:defRPr sz="170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923E62-6ED6-441D-9019-5A8D1A20D7FC}" type="datetimeFigureOut">
              <a:rPr lang="ru-RU" smtClean="0"/>
              <a:pPr/>
              <a:t>26.07.2024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F32281-3207-4D4A-8B7F-DD26FCB0BAC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6493942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15308" y="1947333"/>
            <a:ext cx="4421902" cy="4641427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67265" y="1947333"/>
            <a:ext cx="4421902" cy="4641427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923E62-6ED6-441D-9019-5A8D1A20D7FC}" type="datetimeFigureOut">
              <a:rPr lang="ru-RU" smtClean="0"/>
              <a:pPr/>
              <a:t>26.07.2024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F32281-3207-4D4A-8B7F-DD26FCB0BAC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7675413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16663" y="389468"/>
            <a:ext cx="8973860" cy="1413934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16664" y="1793241"/>
            <a:ext cx="4401580" cy="878839"/>
          </a:xfrm>
        </p:spPr>
        <p:txBody>
          <a:bodyPr anchor="b"/>
          <a:lstStyle>
            <a:lvl1pPr marL="0" indent="0">
              <a:buNone/>
              <a:defRPr sz="2560" b="1"/>
            </a:lvl1pPr>
            <a:lvl2pPr marL="487695" indent="0">
              <a:buNone/>
              <a:defRPr sz="2133" b="1"/>
            </a:lvl2pPr>
            <a:lvl3pPr marL="975390" indent="0">
              <a:buNone/>
              <a:defRPr sz="1920" b="1"/>
            </a:lvl3pPr>
            <a:lvl4pPr marL="1463086" indent="0">
              <a:buNone/>
              <a:defRPr sz="1707" b="1"/>
            </a:lvl4pPr>
            <a:lvl5pPr marL="1950781" indent="0">
              <a:buNone/>
              <a:defRPr sz="1707" b="1"/>
            </a:lvl5pPr>
            <a:lvl6pPr marL="2438476" indent="0">
              <a:buNone/>
              <a:defRPr sz="1707" b="1"/>
            </a:lvl6pPr>
            <a:lvl7pPr marL="2926171" indent="0">
              <a:buNone/>
              <a:defRPr sz="1707" b="1"/>
            </a:lvl7pPr>
            <a:lvl8pPr marL="3413867" indent="0">
              <a:buNone/>
              <a:defRPr sz="1707" b="1"/>
            </a:lvl8pPr>
            <a:lvl9pPr marL="3901562" indent="0">
              <a:buNone/>
              <a:defRPr sz="1707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6664" y="2672080"/>
            <a:ext cx="4401580" cy="3930227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267266" y="1793241"/>
            <a:ext cx="4423257" cy="878839"/>
          </a:xfrm>
        </p:spPr>
        <p:txBody>
          <a:bodyPr anchor="b"/>
          <a:lstStyle>
            <a:lvl1pPr marL="0" indent="0">
              <a:buNone/>
              <a:defRPr sz="2560" b="1"/>
            </a:lvl1pPr>
            <a:lvl2pPr marL="487695" indent="0">
              <a:buNone/>
              <a:defRPr sz="2133" b="1"/>
            </a:lvl2pPr>
            <a:lvl3pPr marL="975390" indent="0">
              <a:buNone/>
              <a:defRPr sz="1920" b="1"/>
            </a:lvl3pPr>
            <a:lvl4pPr marL="1463086" indent="0">
              <a:buNone/>
              <a:defRPr sz="1707" b="1"/>
            </a:lvl4pPr>
            <a:lvl5pPr marL="1950781" indent="0">
              <a:buNone/>
              <a:defRPr sz="1707" b="1"/>
            </a:lvl5pPr>
            <a:lvl6pPr marL="2438476" indent="0">
              <a:buNone/>
              <a:defRPr sz="1707" b="1"/>
            </a:lvl6pPr>
            <a:lvl7pPr marL="2926171" indent="0">
              <a:buNone/>
              <a:defRPr sz="1707" b="1"/>
            </a:lvl7pPr>
            <a:lvl8pPr marL="3413867" indent="0">
              <a:buNone/>
              <a:defRPr sz="1707" b="1"/>
            </a:lvl8pPr>
            <a:lvl9pPr marL="3901562" indent="0">
              <a:buNone/>
              <a:defRPr sz="1707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267266" y="2672080"/>
            <a:ext cx="4423257" cy="3930227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923E62-6ED6-441D-9019-5A8D1A20D7FC}" type="datetimeFigureOut">
              <a:rPr lang="ru-RU" smtClean="0"/>
              <a:pPr/>
              <a:t>26.07.2024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F32281-3207-4D4A-8B7F-DD26FCB0BAC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6145147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923E62-6ED6-441D-9019-5A8D1A20D7FC}" type="datetimeFigureOut">
              <a:rPr lang="ru-RU" smtClean="0"/>
              <a:pPr/>
              <a:t>26.07.2024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F32281-3207-4D4A-8B7F-DD26FCB0BAC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1420055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923E62-6ED6-441D-9019-5A8D1A20D7FC}" type="datetimeFigureOut">
              <a:rPr lang="ru-RU" smtClean="0"/>
              <a:pPr/>
              <a:t>26.07.2024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F32281-3207-4D4A-8B7F-DD26FCB0BAC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9742441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16663" y="487680"/>
            <a:ext cx="3355714" cy="1706880"/>
          </a:xfrm>
        </p:spPr>
        <p:txBody>
          <a:bodyPr anchor="b"/>
          <a:lstStyle>
            <a:lvl1pPr>
              <a:defRPr sz="3413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23257" y="1053255"/>
            <a:ext cx="5267265" cy="5198533"/>
          </a:xfrm>
        </p:spPr>
        <p:txBody>
          <a:bodyPr/>
          <a:lstStyle>
            <a:lvl1pPr>
              <a:defRPr sz="3413"/>
            </a:lvl1pPr>
            <a:lvl2pPr>
              <a:defRPr sz="2987"/>
            </a:lvl2pPr>
            <a:lvl3pPr>
              <a:defRPr sz="2560"/>
            </a:lvl3pPr>
            <a:lvl4pPr>
              <a:defRPr sz="2133"/>
            </a:lvl4pPr>
            <a:lvl5pPr>
              <a:defRPr sz="2133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16663" y="2194560"/>
            <a:ext cx="3355714" cy="4065694"/>
          </a:xfrm>
        </p:spPr>
        <p:txBody>
          <a:bodyPr/>
          <a:lstStyle>
            <a:lvl1pPr marL="0" indent="0">
              <a:buNone/>
              <a:defRPr sz="1707"/>
            </a:lvl1pPr>
            <a:lvl2pPr marL="487695" indent="0">
              <a:buNone/>
              <a:defRPr sz="1493"/>
            </a:lvl2pPr>
            <a:lvl3pPr marL="975390" indent="0">
              <a:buNone/>
              <a:defRPr sz="1280"/>
            </a:lvl3pPr>
            <a:lvl4pPr marL="1463086" indent="0">
              <a:buNone/>
              <a:defRPr sz="1067"/>
            </a:lvl4pPr>
            <a:lvl5pPr marL="1950781" indent="0">
              <a:buNone/>
              <a:defRPr sz="1067"/>
            </a:lvl5pPr>
            <a:lvl6pPr marL="2438476" indent="0">
              <a:buNone/>
              <a:defRPr sz="1067"/>
            </a:lvl6pPr>
            <a:lvl7pPr marL="2926171" indent="0">
              <a:buNone/>
              <a:defRPr sz="1067"/>
            </a:lvl7pPr>
            <a:lvl8pPr marL="3413867" indent="0">
              <a:buNone/>
              <a:defRPr sz="1067"/>
            </a:lvl8pPr>
            <a:lvl9pPr marL="3901562" indent="0">
              <a:buNone/>
              <a:defRPr sz="1067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923E62-6ED6-441D-9019-5A8D1A20D7FC}" type="datetimeFigureOut">
              <a:rPr lang="ru-RU" smtClean="0"/>
              <a:pPr/>
              <a:t>26.07.2024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F32281-3207-4D4A-8B7F-DD26FCB0BAC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0933689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16663" y="487680"/>
            <a:ext cx="3355714" cy="1706880"/>
          </a:xfrm>
        </p:spPr>
        <p:txBody>
          <a:bodyPr anchor="b"/>
          <a:lstStyle>
            <a:lvl1pPr>
              <a:defRPr sz="3413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423257" y="1053255"/>
            <a:ext cx="5267265" cy="5198533"/>
          </a:xfrm>
        </p:spPr>
        <p:txBody>
          <a:bodyPr anchor="t"/>
          <a:lstStyle>
            <a:lvl1pPr marL="0" indent="0">
              <a:buNone/>
              <a:defRPr sz="3413"/>
            </a:lvl1pPr>
            <a:lvl2pPr marL="487695" indent="0">
              <a:buNone/>
              <a:defRPr sz="2987"/>
            </a:lvl2pPr>
            <a:lvl3pPr marL="975390" indent="0">
              <a:buNone/>
              <a:defRPr sz="2560"/>
            </a:lvl3pPr>
            <a:lvl4pPr marL="1463086" indent="0">
              <a:buNone/>
              <a:defRPr sz="2133"/>
            </a:lvl4pPr>
            <a:lvl5pPr marL="1950781" indent="0">
              <a:buNone/>
              <a:defRPr sz="2133"/>
            </a:lvl5pPr>
            <a:lvl6pPr marL="2438476" indent="0">
              <a:buNone/>
              <a:defRPr sz="2133"/>
            </a:lvl6pPr>
            <a:lvl7pPr marL="2926171" indent="0">
              <a:buNone/>
              <a:defRPr sz="2133"/>
            </a:lvl7pPr>
            <a:lvl8pPr marL="3413867" indent="0">
              <a:buNone/>
              <a:defRPr sz="2133"/>
            </a:lvl8pPr>
            <a:lvl9pPr marL="3901562" indent="0">
              <a:buNone/>
              <a:defRPr sz="2133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16663" y="2194560"/>
            <a:ext cx="3355714" cy="4065694"/>
          </a:xfrm>
        </p:spPr>
        <p:txBody>
          <a:bodyPr/>
          <a:lstStyle>
            <a:lvl1pPr marL="0" indent="0">
              <a:buNone/>
              <a:defRPr sz="1707"/>
            </a:lvl1pPr>
            <a:lvl2pPr marL="487695" indent="0">
              <a:buNone/>
              <a:defRPr sz="1493"/>
            </a:lvl2pPr>
            <a:lvl3pPr marL="975390" indent="0">
              <a:buNone/>
              <a:defRPr sz="1280"/>
            </a:lvl3pPr>
            <a:lvl4pPr marL="1463086" indent="0">
              <a:buNone/>
              <a:defRPr sz="1067"/>
            </a:lvl4pPr>
            <a:lvl5pPr marL="1950781" indent="0">
              <a:buNone/>
              <a:defRPr sz="1067"/>
            </a:lvl5pPr>
            <a:lvl6pPr marL="2438476" indent="0">
              <a:buNone/>
              <a:defRPr sz="1067"/>
            </a:lvl6pPr>
            <a:lvl7pPr marL="2926171" indent="0">
              <a:buNone/>
              <a:defRPr sz="1067"/>
            </a:lvl7pPr>
            <a:lvl8pPr marL="3413867" indent="0">
              <a:buNone/>
              <a:defRPr sz="1067"/>
            </a:lvl8pPr>
            <a:lvl9pPr marL="3901562" indent="0">
              <a:buNone/>
              <a:defRPr sz="1067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923E62-6ED6-441D-9019-5A8D1A20D7FC}" type="datetimeFigureOut">
              <a:rPr lang="ru-RU" smtClean="0"/>
              <a:pPr/>
              <a:t>26.07.2024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F32281-3207-4D4A-8B7F-DD26FCB0BAC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6338437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15308" y="389468"/>
            <a:ext cx="8973860" cy="141393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15308" y="1947333"/>
            <a:ext cx="8973860" cy="464142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15308" y="6780108"/>
            <a:ext cx="2341007" cy="38946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8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923E62-6ED6-441D-9019-5A8D1A20D7FC}" type="datetimeFigureOut">
              <a:rPr lang="ru-RU" smtClean="0"/>
              <a:pPr/>
              <a:t>26.07.2024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46483" y="6780108"/>
            <a:ext cx="3511510" cy="38946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8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348160" y="6780108"/>
            <a:ext cx="2341007" cy="38946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8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F32281-3207-4D4A-8B7F-DD26FCB0BAC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872359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75390" rtl="0" eaLnBrk="1" latinLnBrk="0" hangingPunct="1">
        <a:lnSpc>
          <a:spcPct val="90000"/>
        </a:lnSpc>
        <a:spcBef>
          <a:spcPct val="0"/>
        </a:spcBef>
        <a:buNone/>
        <a:defRPr sz="4693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43848" indent="-243848" algn="l" defTabSz="975390" rtl="0" eaLnBrk="1" latinLnBrk="0" hangingPunct="1">
        <a:lnSpc>
          <a:spcPct val="90000"/>
        </a:lnSpc>
        <a:spcBef>
          <a:spcPts val="1067"/>
        </a:spcBef>
        <a:buFont typeface="Arial" panose="020B0604020202020204" pitchFamily="34" charset="0"/>
        <a:buChar char="•"/>
        <a:defRPr sz="2987" kern="1200">
          <a:solidFill>
            <a:schemeClr val="tx1"/>
          </a:solidFill>
          <a:latin typeface="+mn-lt"/>
          <a:ea typeface="+mn-ea"/>
          <a:cs typeface="+mn-cs"/>
        </a:defRPr>
      </a:lvl1pPr>
      <a:lvl2pPr marL="731543" indent="-243848" algn="l" defTabSz="975390" rtl="0" eaLnBrk="1" latinLnBrk="0" hangingPunct="1">
        <a:lnSpc>
          <a:spcPct val="90000"/>
        </a:lnSpc>
        <a:spcBef>
          <a:spcPts val="533"/>
        </a:spcBef>
        <a:buFont typeface="Arial" panose="020B0604020202020204" pitchFamily="34" charset="0"/>
        <a:buChar char="•"/>
        <a:defRPr sz="256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38" indent="-243848" algn="l" defTabSz="975390" rtl="0" eaLnBrk="1" latinLnBrk="0" hangingPunct="1">
        <a:lnSpc>
          <a:spcPct val="90000"/>
        </a:lnSpc>
        <a:spcBef>
          <a:spcPts val="533"/>
        </a:spcBef>
        <a:buFont typeface="Arial" panose="020B0604020202020204" pitchFamily="34" charset="0"/>
        <a:buChar char="•"/>
        <a:defRPr sz="2133" kern="1200">
          <a:solidFill>
            <a:schemeClr val="tx1"/>
          </a:solidFill>
          <a:latin typeface="+mn-lt"/>
          <a:ea typeface="+mn-ea"/>
          <a:cs typeface="+mn-cs"/>
        </a:defRPr>
      </a:lvl3pPr>
      <a:lvl4pPr marL="1706933" indent="-243848" algn="l" defTabSz="975390" rtl="0" eaLnBrk="1" latinLnBrk="0" hangingPunct="1">
        <a:lnSpc>
          <a:spcPct val="90000"/>
        </a:lnSpc>
        <a:spcBef>
          <a:spcPts val="533"/>
        </a:spcBef>
        <a:buFont typeface="Arial" panose="020B0604020202020204" pitchFamily="34" charset="0"/>
        <a:buChar char="•"/>
        <a:defRPr sz="1920" kern="1200">
          <a:solidFill>
            <a:schemeClr val="tx1"/>
          </a:solidFill>
          <a:latin typeface="+mn-lt"/>
          <a:ea typeface="+mn-ea"/>
          <a:cs typeface="+mn-cs"/>
        </a:defRPr>
      </a:lvl4pPr>
      <a:lvl5pPr marL="2194629" indent="-243848" algn="l" defTabSz="975390" rtl="0" eaLnBrk="1" latinLnBrk="0" hangingPunct="1">
        <a:lnSpc>
          <a:spcPct val="90000"/>
        </a:lnSpc>
        <a:spcBef>
          <a:spcPts val="533"/>
        </a:spcBef>
        <a:buFont typeface="Arial" panose="020B0604020202020204" pitchFamily="34" charset="0"/>
        <a:buChar char="•"/>
        <a:defRPr sz="1920" kern="1200">
          <a:solidFill>
            <a:schemeClr val="tx1"/>
          </a:solidFill>
          <a:latin typeface="+mn-lt"/>
          <a:ea typeface="+mn-ea"/>
          <a:cs typeface="+mn-cs"/>
        </a:defRPr>
      </a:lvl5pPr>
      <a:lvl6pPr marL="2682324" indent="-243848" algn="l" defTabSz="975390" rtl="0" eaLnBrk="1" latinLnBrk="0" hangingPunct="1">
        <a:lnSpc>
          <a:spcPct val="90000"/>
        </a:lnSpc>
        <a:spcBef>
          <a:spcPts val="533"/>
        </a:spcBef>
        <a:buFont typeface="Arial" panose="020B0604020202020204" pitchFamily="34" charset="0"/>
        <a:buChar char="•"/>
        <a:defRPr sz="1920" kern="1200">
          <a:solidFill>
            <a:schemeClr val="tx1"/>
          </a:solidFill>
          <a:latin typeface="+mn-lt"/>
          <a:ea typeface="+mn-ea"/>
          <a:cs typeface="+mn-cs"/>
        </a:defRPr>
      </a:lvl6pPr>
      <a:lvl7pPr marL="3170019" indent="-243848" algn="l" defTabSz="975390" rtl="0" eaLnBrk="1" latinLnBrk="0" hangingPunct="1">
        <a:lnSpc>
          <a:spcPct val="90000"/>
        </a:lnSpc>
        <a:spcBef>
          <a:spcPts val="533"/>
        </a:spcBef>
        <a:buFont typeface="Arial" panose="020B0604020202020204" pitchFamily="34" charset="0"/>
        <a:buChar char="•"/>
        <a:defRPr sz="1920" kern="1200">
          <a:solidFill>
            <a:schemeClr val="tx1"/>
          </a:solidFill>
          <a:latin typeface="+mn-lt"/>
          <a:ea typeface="+mn-ea"/>
          <a:cs typeface="+mn-cs"/>
        </a:defRPr>
      </a:lvl7pPr>
      <a:lvl8pPr marL="3657714" indent="-243848" algn="l" defTabSz="975390" rtl="0" eaLnBrk="1" latinLnBrk="0" hangingPunct="1">
        <a:lnSpc>
          <a:spcPct val="90000"/>
        </a:lnSpc>
        <a:spcBef>
          <a:spcPts val="533"/>
        </a:spcBef>
        <a:buFont typeface="Arial" panose="020B0604020202020204" pitchFamily="34" charset="0"/>
        <a:buChar char="•"/>
        <a:defRPr sz="1920" kern="1200">
          <a:solidFill>
            <a:schemeClr val="tx1"/>
          </a:solidFill>
          <a:latin typeface="+mn-lt"/>
          <a:ea typeface="+mn-ea"/>
          <a:cs typeface="+mn-cs"/>
        </a:defRPr>
      </a:lvl8pPr>
      <a:lvl9pPr marL="4145410" indent="-243848" algn="l" defTabSz="975390" rtl="0" eaLnBrk="1" latinLnBrk="0" hangingPunct="1">
        <a:lnSpc>
          <a:spcPct val="90000"/>
        </a:lnSpc>
        <a:spcBef>
          <a:spcPts val="533"/>
        </a:spcBef>
        <a:buFont typeface="Arial" panose="020B0604020202020204" pitchFamily="34" charset="0"/>
        <a:buChar char="•"/>
        <a:defRPr sz="192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75390" rtl="0" eaLnBrk="1" latinLnBrk="0" hangingPunct="1">
        <a:defRPr sz="1920" kern="1200">
          <a:solidFill>
            <a:schemeClr val="tx1"/>
          </a:solidFill>
          <a:latin typeface="+mn-lt"/>
          <a:ea typeface="+mn-ea"/>
          <a:cs typeface="+mn-cs"/>
        </a:defRPr>
      </a:lvl1pPr>
      <a:lvl2pPr marL="487695" algn="l" defTabSz="975390" rtl="0" eaLnBrk="1" latinLnBrk="0" hangingPunct="1">
        <a:defRPr sz="1920" kern="1200">
          <a:solidFill>
            <a:schemeClr val="tx1"/>
          </a:solidFill>
          <a:latin typeface="+mn-lt"/>
          <a:ea typeface="+mn-ea"/>
          <a:cs typeface="+mn-cs"/>
        </a:defRPr>
      </a:lvl2pPr>
      <a:lvl3pPr marL="975390" algn="l" defTabSz="975390" rtl="0" eaLnBrk="1" latinLnBrk="0" hangingPunct="1">
        <a:defRPr sz="1920" kern="1200">
          <a:solidFill>
            <a:schemeClr val="tx1"/>
          </a:solidFill>
          <a:latin typeface="+mn-lt"/>
          <a:ea typeface="+mn-ea"/>
          <a:cs typeface="+mn-cs"/>
        </a:defRPr>
      </a:lvl3pPr>
      <a:lvl4pPr marL="1463086" algn="l" defTabSz="975390" rtl="0" eaLnBrk="1" latinLnBrk="0" hangingPunct="1">
        <a:defRPr sz="1920" kern="1200">
          <a:solidFill>
            <a:schemeClr val="tx1"/>
          </a:solidFill>
          <a:latin typeface="+mn-lt"/>
          <a:ea typeface="+mn-ea"/>
          <a:cs typeface="+mn-cs"/>
        </a:defRPr>
      </a:lvl4pPr>
      <a:lvl5pPr marL="1950781" algn="l" defTabSz="975390" rtl="0" eaLnBrk="1" latinLnBrk="0" hangingPunct="1">
        <a:defRPr sz="1920" kern="1200">
          <a:solidFill>
            <a:schemeClr val="tx1"/>
          </a:solidFill>
          <a:latin typeface="+mn-lt"/>
          <a:ea typeface="+mn-ea"/>
          <a:cs typeface="+mn-cs"/>
        </a:defRPr>
      </a:lvl5pPr>
      <a:lvl6pPr marL="2438476" algn="l" defTabSz="975390" rtl="0" eaLnBrk="1" latinLnBrk="0" hangingPunct="1">
        <a:defRPr sz="1920" kern="1200">
          <a:solidFill>
            <a:schemeClr val="tx1"/>
          </a:solidFill>
          <a:latin typeface="+mn-lt"/>
          <a:ea typeface="+mn-ea"/>
          <a:cs typeface="+mn-cs"/>
        </a:defRPr>
      </a:lvl6pPr>
      <a:lvl7pPr marL="2926171" algn="l" defTabSz="975390" rtl="0" eaLnBrk="1" latinLnBrk="0" hangingPunct="1">
        <a:defRPr sz="1920" kern="1200">
          <a:solidFill>
            <a:schemeClr val="tx1"/>
          </a:solidFill>
          <a:latin typeface="+mn-lt"/>
          <a:ea typeface="+mn-ea"/>
          <a:cs typeface="+mn-cs"/>
        </a:defRPr>
      </a:lvl7pPr>
      <a:lvl8pPr marL="3413867" algn="l" defTabSz="975390" rtl="0" eaLnBrk="1" latinLnBrk="0" hangingPunct="1">
        <a:defRPr sz="1920" kern="1200">
          <a:solidFill>
            <a:schemeClr val="tx1"/>
          </a:solidFill>
          <a:latin typeface="+mn-lt"/>
          <a:ea typeface="+mn-ea"/>
          <a:cs typeface="+mn-cs"/>
        </a:defRPr>
      </a:lvl8pPr>
      <a:lvl9pPr marL="3901562" algn="l" defTabSz="975390" rtl="0" eaLnBrk="1" latinLnBrk="0" hangingPunct="1">
        <a:defRPr sz="192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551755" y="544132"/>
            <a:ext cx="5226688" cy="27186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97544" algn="ctr">
              <a:lnSpc>
                <a:spcPts val="1391"/>
              </a:lnSpc>
              <a:spcBef>
                <a:spcPts val="2048"/>
              </a:spcBef>
              <a:spcAft>
                <a:spcPts val="1203"/>
              </a:spcAft>
            </a:pPr>
            <a:r>
              <a:rPr lang="ru-RU" sz="1600" b="1" spc="4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ВНИМАНИЕ ! АФРИКАНСКАЯ ЧУМА СВИНЕЙ!</a:t>
            </a:r>
            <a:endParaRPr lang="ru-RU" sz="1600" b="1" spc="4" dirty="0">
              <a:solidFill>
                <a:srgbClr val="FF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0" y="714191"/>
            <a:ext cx="5209503" cy="15029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84213" algn="just">
              <a:lnSpc>
                <a:spcPts val="1024"/>
              </a:lnSpc>
              <a:spcBef>
                <a:spcPts val="1024"/>
              </a:spcBef>
            </a:pPr>
            <a:r>
              <a:rPr lang="ru-RU" sz="102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АЧС – это высоко заразная инфекционная болезнь домашних свиней и диких кабанов. Возбудитель АЧС – вирус, который очень устойчив во внешней среде и способен сохранятся до 100 и более дней в почве, навозе или охлажденном мясе, 300 дней – в ветчине и солонине. В замороженном мясе вирус остается жизнеспособным 15 лет. На досках, кирпиче и других материалах вирус может сохраняться до 180 дней. Зараженные свиньи выделяют вирус АЧС с мочой, калом, выделениями из носа, глаз и другими выделениями. Здоровые животные заражаются при контакте с больными свиньями или их трупами, а также через корма (особенно через пищевые отходы, содержащие остатки продуктов убоя от зараженных свиней), воду, предметы ухода, транспортные средства, загрязненные выделениями больных животных </a:t>
            </a:r>
            <a:r>
              <a:rPr lang="ru-RU" sz="1020" spc="13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поперечнополосатых мышцах этих же организмов.</a:t>
            </a:r>
            <a:endParaRPr lang="ru-RU" sz="1020" spc="13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3" name="Скругленный прямоугольник 32"/>
          <p:cNvSpPr/>
          <p:nvPr/>
        </p:nvSpPr>
        <p:spPr>
          <a:xfrm>
            <a:off x="99481" y="5128591"/>
            <a:ext cx="10167641" cy="2055981"/>
          </a:xfrm>
          <a:prstGeom prst="roundRect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tlCol="0" anchor="ctr"/>
          <a:lstStyle/>
          <a:p>
            <a:pPr algn="ctr"/>
            <a:endParaRPr lang="ru-RU" sz="1536"/>
          </a:p>
        </p:txBody>
      </p:sp>
      <p:sp>
        <p:nvSpPr>
          <p:cNvPr id="3" name="Прямоугольник 2"/>
          <p:cNvSpPr/>
          <p:nvPr/>
        </p:nvSpPr>
        <p:spPr>
          <a:xfrm>
            <a:off x="194553" y="6517532"/>
            <a:ext cx="10061406" cy="7116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000" b="1" spc="13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всем вопросам обращайтесь в учреждения государственной ветеринарной службы Республики Мордовия и Министерство лесного, охотничьего хозяйства и                           природопользования  Республики </a:t>
            </a:r>
            <a:r>
              <a:rPr lang="ru-RU" sz="1000" b="1" spc="13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Мордовия. Телефон </a:t>
            </a:r>
            <a:r>
              <a:rPr lang="ru-RU" sz="1000" b="1" spc="13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горячей </a:t>
            </a:r>
            <a:r>
              <a:rPr lang="ru-RU" sz="1000" b="1" spc="13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Государственного комитета по ветеринарии Республики </a:t>
            </a:r>
            <a:r>
              <a:rPr lang="ru-RU" sz="1000" b="1" spc="13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Мордовия 8 (</a:t>
            </a:r>
            <a:r>
              <a:rPr lang="en-US" sz="1000" b="1" spc="13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1000" b="1" spc="13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342) </a:t>
            </a:r>
            <a:r>
              <a:rPr lang="ru-RU" sz="1000" b="1" spc="13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39-25-41</a:t>
            </a:r>
            <a:r>
              <a:rPr lang="ru-RU" sz="1000" b="1" spc="13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</a:p>
          <a:p>
            <a:pPr algn="ctr"/>
            <a:r>
              <a:rPr lang="ru-RU" sz="1000" b="1" spc="13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лесного, охотничьего хозяйства и  природопользования  Республики Мордовия 8 (8342) 39-23-13</a:t>
            </a:r>
          </a:p>
          <a:p>
            <a:endParaRPr lang="ru-RU" sz="1024" b="1" spc="13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-199970" y="-97460"/>
            <a:ext cx="108712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900" b="1" spc="13" dirty="0" smtClean="0">
                <a:solidFill>
                  <a:schemeClr val="accent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Государственный </a:t>
            </a:r>
            <a:r>
              <a:rPr lang="ru-RU" sz="1900" b="1" spc="13" dirty="0" err="1" smtClean="0">
                <a:solidFill>
                  <a:schemeClr val="accent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кимитет</a:t>
            </a:r>
            <a:r>
              <a:rPr lang="ru-RU" sz="1900" b="1" spc="13" dirty="0" smtClean="0">
                <a:solidFill>
                  <a:schemeClr val="accent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по ветеринарии  Республики </a:t>
            </a:r>
            <a:r>
              <a:rPr lang="ru-RU" sz="1900" b="1" spc="13" dirty="0">
                <a:solidFill>
                  <a:schemeClr val="accent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Мордовия </a:t>
            </a:r>
            <a:r>
              <a:rPr lang="ru-RU" sz="1900" b="1" spc="13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</a:p>
          <a:p>
            <a:pPr algn="ctr"/>
            <a:r>
              <a:rPr lang="ru-RU" sz="1900" b="1" spc="13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лесного, охотничьего хозяйства и природопользования  Республики Мордовия</a:t>
            </a:r>
            <a:endParaRPr lang="ru-RU" sz="1600" b="1" spc="13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0" y="2408282"/>
            <a:ext cx="5209503" cy="2492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endParaRPr lang="ru-RU" sz="1020" b="0" i="0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203825" y="577183"/>
            <a:ext cx="5200650" cy="3170099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ts val="1000"/>
              </a:lnSpc>
            </a:pPr>
            <a:endParaRPr lang="ru-RU" sz="1020" dirty="0">
              <a:solidFill>
                <a:srgbClr val="21242D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ts val="1020"/>
              </a:lnSpc>
            </a:pPr>
            <a:r>
              <a:rPr lang="ru-RU" sz="102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6.Осуществлять дезинфекцию транспортных средств и приспособлений, используемых для перевозки туш добытых животных (препараты с содержанием активного хлора не менее 5 %, но лучше использовать специальные дезинфицирующие средства: </a:t>
            </a:r>
            <a:r>
              <a:rPr lang="ru-RU" sz="102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Дезконтен</a:t>
            </a:r>
            <a:r>
              <a:rPr lang="ru-RU" sz="102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02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Теотропин</a:t>
            </a:r>
            <a:r>
              <a:rPr lang="ru-RU" sz="102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Р+, Хлорамин Б, </a:t>
            </a:r>
            <a:r>
              <a:rPr lang="ru-RU" sz="102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РусДез</a:t>
            </a:r>
            <a:r>
              <a:rPr lang="ru-RU" sz="102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-Универсал 50 и др.).</a:t>
            </a:r>
          </a:p>
          <a:p>
            <a:pPr algn="just">
              <a:lnSpc>
                <a:spcPts val="1020"/>
              </a:lnSpc>
            </a:pPr>
            <a:r>
              <a:rPr lang="ru-RU" sz="102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7.При транспортировке туш добытых кабанов до мест разделки использовать водонепроницаемые ёмкости в целях недопущения попадания крови или естественных выделений животных на землю или различные поверхности транспортных средств.</a:t>
            </a:r>
          </a:p>
          <a:p>
            <a:pPr algn="just">
              <a:lnSpc>
                <a:spcPts val="1020"/>
              </a:lnSpc>
            </a:pPr>
            <a:r>
              <a:rPr lang="ru-RU" sz="1020" dirty="0">
                <a:latin typeface="Times New Roman" panose="02020603050405020304" pitchFamily="18" charset="0"/>
                <a:cs typeface="Times New Roman" panose="02020603050405020304" pitchFamily="18" charset="0"/>
              </a:rPr>
              <a:t>8.По завершении охоты и разделки туш кабанов проводить дезинфекцию рук, обуви, ножей, топоров, верёвок и других приспособлений с использованием препаратов, указанных в пункте 6.</a:t>
            </a:r>
          </a:p>
          <a:p>
            <a:pPr algn="just">
              <a:lnSpc>
                <a:spcPts val="1020"/>
              </a:lnSpc>
            </a:pPr>
            <a:r>
              <a:rPr lang="ru-RU" sz="1020" dirty="0">
                <a:latin typeface="Times New Roman" panose="02020603050405020304" pitchFamily="18" charset="0"/>
                <a:cs typeface="Times New Roman" panose="02020603050405020304" pitchFamily="18" charset="0"/>
              </a:rPr>
              <a:t>9.Транспортировку продукции охоты осуществлять в одноразовой непроницаемой таре (полиэтиленовые мешки) в целях недопущения контаминации транспортных средств и одежды кровью, мясным соком и т.д. Для транспортировки использовать только багажные отделения транспортных средств, днище которых оборудовано резиновыми или пластиковыми </a:t>
            </a:r>
            <a:r>
              <a:rPr lang="ru-RU" sz="102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корытоподобными</a:t>
            </a:r>
            <a:r>
              <a:rPr lang="ru-RU" sz="102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ковриками.</a:t>
            </a:r>
          </a:p>
          <a:p>
            <a:pPr algn="just">
              <a:lnSpc>
                <a:spcPts val="1020"/>
              </a:lnSpc>
            </a:pPr>
            <a:r>
              <a:rPr lang="ru-RU" sz="102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10.Не допускать использование воды, в которой проводилась мойка мяса и субпродуктов от добытых кабанов, в корм свиньям и другим домашним животным. Перед утилизацией такую воду необходимо подвергать кипячению в течение не менее 5 минут или обеззараживанию химическими средствами, указанными в пункте 6.</a:t>
            </a:r>
          </a:p>
          <a:p>
            <a:pPr algn="just">
              <a:lnSpc>
                <a:spcPts val="1020"/>
              </a:lnSpc>
            </a:pPr>
            <a:r>
              <a:rPr lang="ru-RU" sz="102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11.При осуществлении охоты не оставлять на земле остатки пищи.</a:t>
            </a:r>
          </a:p>
          <a:p>
            <a:pPr algn="just">
              <a:lnSpc>
                <a:spcPts val="1020"/>
              </a:lnSpc>
            </a:pPr>
            <a:r>
              <a:rPr lang="ru-RU" sz="102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12.После охоты выстирать одежду горячей водой с температурой не менее 70-80 градусов или прогреть ее при такой же температуре (утюг, баня) и избегать любого контакта с домашними свиньями.</a:t>
            </a:r>
            <a:endParaRPr lang="ru-RU" sz="1020" b="0" i="0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0" y="2813050"/>
            <a:ext cx="5200650" cy="15158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Меры профилактики </a:t>
            </a:r>
          </a:p>
          <a:p>
            <a:pPr algn="just">
              <a:lnSpc>
                <a:spcPts val="1100"/>
              </a:lnSpc>
              <a:buFont typeface="+mj-lt"/>
              <a:buAutoNum type="arabicPeriod"/>
            </a:pPr>
            <a:r>
              <a:rPr lang="ru-RU" sz="102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случае обнаружения павших животных и возникновении подозрения на заболевание кабанов африканской чумой НЕМЕДЛЕНО сообщить в учреждения государственной ветеринарной службы Республики Мордовия или </a:t>
            </a:r>
            <a:r>
              <a:rPr lang="ru-RU" sz="102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Министерсво</a:t>
            </a:r>
            <a:r>
              <a:rPr lang="ru-RU" sz="102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лесного, охотничьего хозяйства и природопользования Республики Мордовия!</a:t>
            </a:r>
          </a:p>
          <a:p>
            <a:pPr algn="just">
              <a:lnSpc>
                <a:spcPts val="1100"/>
              </a:lnSpc>
              <a:buFont typeface="+mj-lt"/>
              <a:buAutoNum type="arabicPeriod"/>
            </a:pPr>
            <a:r>
              <a:rPr lang="ru-RU" sz="102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Оказывать содействие ветеринарной службе в отборе </a:t>
            </a:r>
            <a:r>
              <a:rPr lang="ru-RU" sz="102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патматериала</a:t>
            </a:r>
            <a:r>
              <a:rPr lang="ru-RU" sz="102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утилизации трупов животных в соответствии с установленными требованиями. Либо, соблюдая правила безопасности, самим отобрать </a:t>
            </a:r>
            <a:r>
              <a:rPr lang="ru-RU" sz="102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патматериал</a:t>
            </a:r>
            <a:r>
              <a:rPr lang="ru-RU" sz="102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утилизировать трупы путем сжигания. Останки обработать хлорной известью и закопать на глубину, недоступную для домашних и диких животных. Все пробы предоставить в районную ветстанцию.</a:t>
            </a:r>
            <a:endParaRPr lang="ru-RU" sz="1020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0" y="4208015"/>
            <a:ext cx="5200650" cy="990015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ts val="1024"/>
              </a:lnSpc>
            </a:pPr>
            <a:r>
              <a:rPr lang="ru-RU" sz="102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3.Проводить обязательную ветеринарно-санитарную экспертизу добытых кабанов.</a:t>
            </a:r>
          </a:p>
          <a:p>
            <a:pPr algn="just">
              <a:lnSpc>
                <a:spcPts val="1024"/>
              </a:lnSpc>
            </a:pPr>
            <a:r>
              <a:rPr lang="ru-RU" sz="102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4.Уничтожать внутренности добытых кабанов, шкуры и другие побочные продукты охоты, не используемые в пищу, способом, не допускающим их растаскивание дикими и домашними животными - сжигание.</a:t>
            </a:r>
          </a:p>
          <a:p>
            <a:pPr algn="just">
              <a:lnSpc>
                <a:spcPts val="1024"/>
              </a:lnSpc>
            </a:pPr>
            <a:r>
              <a:rPr lang="ru-RU" sz="102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5.Разделку туш добываемых животных осуществлять в местах, где полы и стены помещений, предназначенных для разделки туш добытых животных, позволяют проводить неоднократную мойку и дезинфекцию.</a:t>
            </a:r>
          </a:p>
        </p:txBody>
      </p:sp>
      <p:pic>
        <p:nvPicPr>
          <p:cNvPr id="19" name="Рисунок 1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3906" y="2052357"/>
            <a:ext cx="1285405" cy="77667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7853" y="2012600"/>
            <a:ext cx="1231259" cy="77667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2" name="Рисунок 3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5993" y="2052356"/>
            <a:ext cx="1237731" cy="77667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6" name="Рисунок 3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15752" y="3697600"/>
            <a:ext cx="1704026" cy="133317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7" name="Рисунок 3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74637" y="3677722"/>
            <a:ext cx="1574277" cy="133317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9" name="Рисунок 3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83895" y="3677721"/>
            <a:ext cx="1680917" cy="133317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2" name="Прямоугольник 21"/>
          <p:cNvSpPr/>
          <p:nvPr/>
        </p:nvSpPr>
        <p:spPr>
          <a:xfrm>
            <a:off x="144271" y="5064127"/>
            <a:ext cx="1902446" cy="18128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1020" b="1" spc="13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r>
              <a:rPr lang="ru-RU" sz="1020" b="1" spc="13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Ардатовская</a:t>
            </a:r>
            <a:r>
              <a:rPr lang="ru-RU" sz="1020" b="1" spc="13" dirty="0">
                <a:solidFill>
                  <a:srgbClr val="000000"/>
                </a:solidFill>
                <a:latin typeface="Times New Roman" panose="02020603050405020304" pitchFamily="18" charset="0"/>
              </a:rPr>
              <a:t> РВС</a:t>
            </a:r>
          </a:p>
          <a:p>
            <a:r>
              <a:rPr lang="ru-RU" sz="1020" spc="13" dirty="0">
                <a:solidFill>
                  <a:srgbClr val="000000"/>
                </a:solidFill>
                <a:latin typeface="Times New Roman" panose="02020603050405020304" pitchFamily="18" charset="0"/>
              </a:rPr>
              <a:t> 8(83431)3-23-24</a:t>
            </a:r>
          </a:p>
          <a:p>
            <a:r>
              <a:rPr lang="ru-RU" sz="1020" b="1" spc="13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Атюрьевская</a:t>
            </a:r>
            <a:r>
              <a:rPr lang="ru-RU" sz="1020" b="1" spc="13" dirty="0">
                <a:solidFill>
                  <a:srgbClr val="000000"/>
                </a:solidFill>
                <a:latin typeface="Times New Roman" panose="02020603050405020304" pitchFamily="18" charset="0"/>
              </a:rPr>
              <a:t> РВС</a:t>
            </a:r>
          </a:p>
          <a:p>
            <a:r>
              <a:rPr lang="ru-RU" sz="1020" spc="13" dirty="0">
                <a:solidFill>
                  <a:srgbClr val="000000"/>
                </a:solidFill>
                <a:latin typeface="Times New Roman" panose="02020603050405020304" pitchFamily="18" charset="0"/>
              </a:rPr>
              <a:t>8(83454)2-11-86</a:t>
            </a:r>
          </a:p>
          <a:p>
            <a:r>
              <a:rPr lang="ru-RU" sz="1020" b="1" spc="13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Атяшевская</a:t>
            </a:r>
            <a:r>
              <a:rPr lang="ru-RU" sz="1020" b="1" spc="13" dirty="0">
                <a:solidFill>
                  <a:srgbClr val="000000"/>
                </a:solidFill>
                <a:latin typeface="Times New Roman" panose="02020603050405020304" pitchFamily="18" charset="0"/>
              </a:rPr>
              <a:t> РВС </a:t>
            </a:r>
          </a:p>
          <a:p>
            <a:r>
              <a:rPr lang="ru-RU" sz="1020" spc="13" dirty="0">
                <a:solidFill>
                  <a:srgbClr val="000000"/>
                </a:solidFill>
                <a:latin typeface="Times New Roman" panose="02020603050405020304" pitchFamily="18" charset="0"/>
              </a:rPr>
              <a:t>8(83434)2-25-23</a:t>
            </a:r>
            <a:endParaRPr lang="en-US" sz="1020" spc="13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r>
              <a:rPr lang="ru-RU" sz="1020" b="1" spc="13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Б.-</a:t>
            </a:r>
            <a:r>
              <a:rPr lang="ru-RU" sz="1020" b="1" spc="13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Березникая</a:t>
            </a:r>
            <a:r>
              <a:rPr lang="ru-RU" sz="1020" b="1" spc="13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РВС</a:t>
            </a:r>
          </a:p>
          <a:p>
            <a:r>
              <a:rPr lang="ru-RU" sz="1020" spc="13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8(83436)2-31-95</a:t>
            </a:r>
          </a:p>
          <a:p>
            <a:endParaRPr lang="ru-RU" sz="1000" spc="13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endParaRPr lang="ru-RU" sz="1000" dirty="0"/>
          </a:p>
        </p:txBody>
      </p:sp>
      <p:sp>
        <p:nvSpPr>
          <p:cNvPr id="24" name="Прямоугольник 23"/>
          <p:cNvSpPr/>
          <p:nvPr/>
        </p:nvSpPr>
        <p:spPr>
          <a:xfrm>
            <a:off x="1408470" y="5024370"/>
            <a:ext cx="1635063" cy="307981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ru-RU" sz="1020" b="1" spc="13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r>
              <a:rPr lang="ru-RU" sz="1020" b="1" spc="13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Б.-</a:t>
            </a:r>
            <a:r>
              <a:rPr lang="ru-RU" sz="1020" b="1" spc="13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Игнатовская</a:t>
            </a:r>
            <a:r>
              <a:rPr lang="ru-RU" sz="1020" b="1" spc="13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РВС</a:t>
            </a:r>
          </a:p>
          <a:p>
            <a:r>
              <a:rPr lang="ru-RU" sz="1020" spc="13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8(83442)2-12-45</a:t>
            </a:r>
          </a:p>
          <a:p>
            <a:r>
              <a:rPr lang="ru-RU" sz="1020" b="1" spc="13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Дубёнская</a:t>
            </a:r>
            <a:r>
              <a:rPr lang="ru-RU" sz="1020" b="1" spc="13" dirty="0">
                <a:solidFill>
                  <a:srgbClr val="000000"/>
                </a:solidFill>
                <a:latin typeface="Times New Roman" panose="02020603050405020304" pitchFamily="18" charset="0"/>
              </a:rPr>
              <a:t> РВС </a:t>
            </a:r>
          </a:p>
          <a:p>
            <a:r>
              <a:rPr lang="ru-RU" sz="1020" spc="13" dirty="0">
                <a:solidFill>
                  <a:srgbClr val="000000"/>
                </a:solidFill>
                <a:latin typeface="Times New Roman" panose="02020603050405020304" pitchFamily="18" charset="0"/>
              </a:rPr>
              <a:t>8(83447)2-12-72</a:t>
            </a:r>
            <a:endParaRPr lang="en-US" sz="1020" spc="13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r>
              <a:rPr lang="ru-RU" sz="1020" b="1" spc="13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Ельниковская</a:t>
            </a:r>
            <a:r>
              <a:rPr lang="ru-RU" sz="1020" b="1" spc="13" dirty="0">
                <a:solidFill>
                  <a:srgbClr val="000000"/>
                </a:solidFill>
                <a:latin typeface="Times New Roman" panose="02020603050405020304" pitchFamily="18" charset="0"/>
              </a:rPr>
              <a:t> РВС </a:t>
            </a:r>
          </a:p>
          <a:p>
            <a:r>
              <a:rPr lang="ru-RU" sz="1020" spc="13" dirty="0">
                <a:solidFill>
                  <a:srgbClr val="000000"/>
                </a:solidFill>
                <a:latin typeface="Times New Roman" panose="02020603050405020304" pitchFamily="18" charset="0"/>
              </a:rPr>
              <a:t>8(83444)2-60-14</a:t>
            </a:r>
          </a:p>
          <a:p>
            <a:r>
              <a:rPr lang="ru-RU" sz="1020" b="1" spc="13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Зубово</a:t>
            </a:r>
            <a:r>
              <a:rPr lang="ru-RU" sz="1020" b="1" spc="13" dirty="0">
                <a:solidFill>
                  <a:srgbClr val="000000"/>
                </a:solidFill>
                <a:latin typeface="Times New Roman" panose="02020603050405020304" pitchFamily="18" charset="0"/>
              </a:rPr>
              <a:t>–Полянская РВС</a:t>
            </a:r>
          </a:p>
          <a:p>
            <a:r>
              <a:rPr lang="ru-RU" sz="1020" spc="13" dirty="0">
                <a:solidFill>
                  <a:srgbClr val="000000"/>
                </a:solidFill>
                <a:latin typeface="Times New Roman" panose="02020603050405020304" pitchFamily="18" charset="0"/>
              </a:rPr>
              <a:t> 8(83458)2-24-92</a:t>
            </a:r>
          </a:p>
          <a:p>
            <a:endParaRPr lang="ru-RU" sz="1020" spc="13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algn="ctr"/>
            <a:endParaRPr lang="en-US" sz="1020" spc="13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endParaRPr lang="ru-RU" sz="1024" spc="13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endParaRPr lang="ru-RU" sz="1024" spc="13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endParaRPr lang="ru-RU" sz="1024" spc="13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endParaRPr lang="ru-RU" sz="1024" spc="13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endParaRPr lang="ru-RU" sz="1024" spc="13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endParaRPr lang="ru-RU" sz="1024" spc="13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endParaRPr lang="ru-RU" sz="1024" spc="13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r>
              <a:rPr lang="ru-RU" sz="1024" spc="13" dirty="0">
                <a:solidFill>
                  <a:srgbClr val="000000"/>
                </a:solidFill>
                <a:latin typeface="Times New Roman" panose="02020603050405020304" pitchFamily="18" charset="0"/>
              </a:rPr>
              <a:t>  </a:t>
            </a:r>
          </a:p>
        </p:txBody>
      </p:sp>
      <p:sp>
        <p:nvSpPr>
          <p:cNvPr id="25" name="Прямоугольник 24"/>
          <p:cNvSpPr/>
          <p:nvPr/>
        </p:nvSpPr>
        <p:spPr>
          <a:xfrm>
            <a:off x="2888641" y="5023419"/>
            <a:ext cx="1436099" cy="229178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ru-RU" sz="1020" b="1" spc="13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r>
              <a:rPr lang="ru-RU" sz="1020" b="1" spc="13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Инсарская</a:t>
            </a:r>
            <a:r>
              <a:rPr lang="ru-RU" sz="1020" b="1" spc="13" dirty="0">
                <a:solidFill>
                  <a:srgbClr val="000000"/>
                </a:solidFill>
                <a:latin typeface="Times New Roman" panose="02020603050405020304" pitchFamily="18" charset="0"/>
              </a:rPr>
              <a:t> РВС </a:t>
            </a:r>
          </a:p>
          <a:p>
            <a:r>
              <a:rPr lang="ru-RU" sz="1020" spc="13" dirty="0">
                <a:solidFill>
                  <a:srgbClr val="000000"/>
                </a:solidFill>
                <a:latin typeface="Times New Roman" panose="02020603050405020304" pitchFamily="18" charset="0"/>
              </a:rPr>
              <a:t>8(83449)2-12-36</a:t>
            </a:r>
            <a:endParaRPr lang="en-US" sz="1020" spc="13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r>
              <a:rPr lang="ru-RU" sz="102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Ичалковская</a:t>
            </a:r>
            <a:r>
              <a:rPr lang="ru-RU" sz="102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РВС</a:t>
            </a:r>
          </a:p>
          <a:p>
            <a:r>
              <a:rPr lang="ru-RU" sz="1020" dirty="0">
                <a:latin typeface="Times New Roman" panose="02020603050405020304" pitchFamily="18" charset="0"/>
                <a:cs typeface="Times New Roman" panose="02020603050405020304" pitchFamily="18" charset="0"/>
              </a:rPr>
              <a:t>8(83433)2-17-25</a:t>
            </a:r>
          </a:p>
          <a:p>
            <a:r>
              <a:rPr lang="ru-RU" sz="1020" b="1" spc="13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Кадошкинская</a:t>
            </a:r>
            <a:r>
              <a:rPr lang="ru-RU" sz="1020" b="1" spc="13" dirty="0">
                <a:solidFill>
                  <a:srgbClr val="000000"/>
                </a:solidFill>
                <a:latin typeface="Times New Roman" panose="02020603050405020304" pitchFamily="18" charset="0"/>
              </a:rPr>
              <a:t> РВС </a:t>
            </a:r>
          </a:p>
          <a:p>
            <a:r>
              <a:rPr lang="ru-RU" sz="1020" spc="13" dirty="0">
                <a:solidFill>
                  <a:srgbClr val="000000"/>
                </a:solidFill>
                <a:latin typeface="Times New Roman" panose="02020603050405020304" pitchFamily="18" charset="0"/>
              </a:rPr>
              <a:t>8(83448)2-34-17</a:t>
            </a:r>
          </a:p>
          <a:p>
            <a:r>
              <a:rPr lang="ru-RU" sz="1020" b="1" spc="13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Ковылкинская</a:t>
            </a:r>
            <a:r>
              <a:rPr lang="ru-RU" sz="1020" b="1" spc="13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РВС</a:t>
            </a:r>
          </a:p>
          <a:p>
            <a:r>
              <a:rPr lang="ru-RU" sz="1020" spc="13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8(83453)2-19-97</a:t>
            </a:r>
          </a:p>
          <a:p>
            <a:endParaRPr lang="ru-RU" sz="1020" spc="13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020" spc="13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1024" spc="13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024" spc="13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endParaRPr lang="ru-RU" sz="1024" spc="13" dirty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4270790" y="4962832"/>
            <a:ext cx="1624145" cy="30766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1020" b="1" spc="13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020" b="1" spc="13" dirty="0" err="1" smtClean="0">
                <a:solidFill>
                  <a:srgbClr val="000000"/>
                </a:solidFill>
                <a:latin typeface="Times New Roman" panose="02020603050405020304" pitchFamily="18" charset="0"/>
              </a:rPr>
              <a:t>Кочкуровская</a:t>
            </a:r>
            <a:r>
              <a:rPr lang="ru-RU" sz="1020" b="1" spc="13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020" b="1" spc="13" dirty="0">
                <a:solidFill>
                  <a:srgbClr val="000000"/>
                </a:solidFill>
                <a:latin typeface="Times New Roman" panose="02020603050405020304" pitchFamily="18" charset="0"/>
              </a:rPr>
              <a:t>РВС </a:t>
            </a:r>
          </a:p>
          <a:p>
            <a:r>
              <a:rPr lang="ru-RU" sz="1020" dirty="0">
                <a:latin typeface="Times New Roman" panose="02020603050405020304" pitchFamily="18" charset="0"/>
                <a:cs typeface="Times New Roman" panose="02020603050405020304" pitchFamily="18" charset="0"/>
              </a:rPr>
              <a:t>8(83439)2-18-24</a:t>
            </a:r>
            <a:endParaRPr lang="en-US" sz="102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020" b="1" spc="13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Краснослободская</a:t>
            </a:r>
            <a:r>
              <a:rPr lang="ru-RU" sz="1020" b="1" spc="13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020" b="1" spc="13" dirty="0">
                <a:solidFill>
                  <a:srgbClr val="000000"/>
                </a:solidFill>
                <a:latin typeface="Times New Roman" panose="02020603050405020304" pitchFamily="18" charset="0"/>
              </a:rPr>
              <a:t>РВС </a:t>
            </a:r>
          </a:p>
          <a:p>
            <a:r>
              <a:rPr lang="ru-RU" sz="1020" spc="13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8(83443)3-00-68</a:t>
            </a:r>
          </a:p>
          <a:p>
            <a:r>
              <a:rPr lang="ru-RU" sz="102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Лямбирская</a:t>
            </a:r>
            <a:r>
              <a:rPr lang="ru-RU" sz="102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РВС</a:t>
            </a:r>
          </a:p>
          <a:p>
            <a:r>
              <a:rPr lang="ru-RU" sz="102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8(83441)2-11-11</a:t>
            </a:r>
          </a:p>
          <a:p>
            <a:r>
              <a:rPr lang="ru-RU" sz="1020" b="1" spc="13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Ромодановская </a:t>
            </a:r>
            <a:r>
              <a:rPr lang="ru-RU" sz="1020" b="1" spc="13" dirty="0">
                <a:solidFill>
                  <a:srgbClr val="000000"/>
                </a:solidFill>
                <a:latin typeface="Times New Roman" panose="02020603050405020304" pitchFamily="18" charset="0"/>
              </a:rPr>
              <a:t>РВС </a:t>
            </a:r>
          </a:p>
          <a:p>
            <a:r>
              <a:rPr lang="ru-RU" sz="1020" spc="13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8(83438)2-15-35</a:t>
            </a:r>
          </a:p>
          <a:p>
            <a:endParaRPr lang="ru-RU" sz="1020" spc="13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020" spc="13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020" spc="13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020" spc="13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020" spc="13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020" spc="13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020" b="1" spc="13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024" spc="13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024" spc="13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024" spc="13" dirty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5848178" y="5148272"/>
            <a:ext cx="1622239" cy="166199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20" b="1" spc="13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Рузаевская </a:t>
            </a:r>
            <a:r>
              <a:rPr lang="ru-RU" sz="1020" b="1" spc="13" dirty="0">
                <a:solidFill>
                  <a:srgbClr val="000000"/>
                </a:solidFill>
                <a:latin typeface="Times New Roman" panose="02020603050405020304" pitchFamily="18" charset="0"/>
              </a:rPr>
              <a:t>РВС </a:t>
            </a:r>
          </a:p>
          <a:p>
            <a:r>
              <a:rPr lang="ru-RU" sz="1020" spc="13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8(83451)6-71-61</a:t>
            </a:r>
          </a:p>
          <a:p>
            <a:r>
              <a:rPr lang="ru-RU" sz="1020" b="1" spc="13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Старошайговская</a:t>
            </a:r>
            <a:r>
              <a:rPr lang="ru-RU" sz="1020" b="1" spc="13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020" b="1" spc="13" dirty="0">
                <a:solidFill>
                  <a:srgbClr val="000000"/>
                </a:solidFill>
                <a:latin typeface="Times New Roman" panose="02020603050405020304" pitchFamily="18" charset="0"/>
              </a:rPr>
              <a:t>РВС </a:t>
            </a:r>
          </a:p>
          <a:p>
            <a:r>
              <a:rPr lang="ru-RU" sz="1020" spc="13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8(83432)2-12-31</a:t>
            </a:r>
            <a:endParaRPr lang="en-US" sz="1020" spc="13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020" b="1" spc="13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Темниковская</a:t>
            </a:r>
            <a:r>
              <a:rPr lang="ru-RU" sz="1020" b="1" spc="13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020" b="1" spc="13" dirty="0">
                <a:solidFill>
                  <a:srgbClr val="000000"/>
                </a:solidFill>
                <a:latin typeface="Times New Roman" panose="02020603050405020304" pitchFamily="18" charset="0"/>
              </a:rPr>
              <a:t>РВС </a:t>
            </a:r>
          </a:p>
          <a:p>
            <a:r>
              <a:rPr lang="ru-RU" sz="1020" spc="13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8(83445)2-20-41</a:t>
            </a:r>
          </a:p>
          <a:p>
            <a:r>
              <a:rPr lang="ru-RU" sz="102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Теньгушевская</a:t>
            </a:r>
            <a:r>
              <a:rPr lang="ru-RU" sz="102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РВС</a:t>
            </a:r>
          </a:p>
          <a:p>
            <a:r>
              <a:rPr lang="ru-RU" sz="1020" dirty="0">
                <a:latin typeface="Times New Roman" panose="02020603050405020304" pitchFamily="18" charset="0"/>
                <a:cs typeface="Times New Roman" panose="02020603050405020304" pitchFamily="18" charset="0"/>
              </a:rPr>
              <a:t>8(83446)2-10-79</a:t>
            </a:r>
          </a:p>
          <a:p>
            <a:endParaRPr lang="ru-RU" sz="102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02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7462038" y="4972588"/>
            <a:ext cx="2745449" cy="14927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1020" b="1" spc="13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02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Торбеевская</a:t>
            </a:r>
            <a:r>
              <a:rPr lang="ru-RU" sz="102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РВС</a:t>
            </a:r>
          </a:p>
          <a:p>
            <a:r>
              <a:rPr lang="ru-RU" sz="1020" dirty="0">
                <a:latin typeface="Times New Roman" panose="02020603050405020304" pitchFamily="18" charset="0"/>
                <a:cs typeface="Times New Roman" panose="02020603050405020304" pitchFamily="18" charset="0"/>
              </a:rPr>
              <a:t>8(83456)2-12-39</a:t>
            </a:r>
          </a:p>
          <a:p>
            <a:r>
              <a:rPr lang="ru-RU" sz="1020" b="1" spc="13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Чамзинская</a:t>
            </a:r>
            <a:r>
              <a:rPr lang="ru-RU" sz="1020" b="1" spc="13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РВС</a:t>
            </a:r>
          </a:p>
          <a:p>
            <a:r>
              <a:rPr lang="ru-RU" sz="1020" spc="13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8(83437)2-14-91</a:t>
            </a:r>
          </a:p>
          <a:p>
            <a:r>
              <a:rPr lang="ru-RU" sz="1000" b="1" spc="13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ГБУ Мордовская РСББЖ</a:t>
            </a:r>
          </a:p>
          <a:p>
            <a:r>
              <a:rPr lang="ru-RU" sz="1000" spc="13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 (</a:t>
            </a:r>
            <a:r>
              <a:rPr lang="en-US" sz="1000" spc="13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1000" spc="13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342)39-25-61</a:t>
            </a:r>
          </a:p>
          <a:p>
            <a:r>
              <a:rPr lang="ru-RU" sz="1000" b="1" spc="13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ГБУ </a:t>
            </a:r>
            <a:r>
              <a:rPr lang="ru-RU" sz="1000" b="1" spc="13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Мордовская РВЛ</a:t>
            </a:r>
            <a:endParaRPr lang="ru-RU" sz="1000" b="1" spc="13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000" spc="13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 (</a:t>
            </a:r>
            <a:r>
              <a:rPr lang="en-US" sz="1000" spc="13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1000" spc="13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342) </a:t>
            </a:r>
            <a:r>
              <a:rPr lang="ru-RU" sz="1000" spc="13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29-36-16</a:t>
            </a:r>
            <a:endParaRPr lang="ru-RU" sz="1000" spc="13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5156276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2737</TotalTime>
  <Words>694</Words>
  <Application>Microsoft Office PowerPoint</Application>
  <PresentationFormat>Произвольный</PresentationFormat>
  <Paragraphs>94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Тема Office</vt:lpstr>
      <vt:lpstr>Слайд 1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devaysentry@outlook.com</dc:creator>
  <cp:lastModifiedBy>User</cp:lastModifiedBy>
  <cp:revision>141</cp:revision>
  <cp:lastPrinted>2023-10-13T05:56:47Z</cp:lastPrinted>
  <dcterms:created xsi:type="dcterms:W3CDTF">2020-04-22T05:54:50Z</dcterms:created>
  <dcterms:modified xsi:type="dcterms:W3CDTF">2024-07-26T07:41:03Z</dcterms:modified>
</cp:coreProperties>
</file>